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Averag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7d5fd69e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7d5fd69e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7d5fd69e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7d5fd69e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7d5fd69e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7d5fd69e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7d5fd69e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7d5fd69e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3" name="Google Shape;83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04" name="Google Shape;104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3" name="Google Shape;113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6" name="Google Shape;136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ctrTitle"/>
          </p:nvPr>
        </p:nvSpPr>
        <p:spPr>
          <a:xfrm>
            <a:off x="181275" y="16384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</a:t>
            </a:r>
            <a:endParaRPr/>
          </a:p>
        </p:txBody>
      </p:sp>
      <p:sp>
        <p:nvSpPr>
          <p:cNvPr id="146" name="Google Shape;146;p17"/>
          <p:cNvSpPr txBox="1"/>
          <p:nvPr>
            <p:ph idx="1" type="subTitle"/>
          </p:nvPr>
        </p:nvSpPr>
        <p:spPr>
          <a:xfrm>
            <a:off x="96588" y="30415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20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Topic : Social Distance monitoring using Ai</a:t>
            </a:r>
            <a:endParaRPr b="1" sz="208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474500"/>
            <a:ext cx="1663575" cy="1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384275" y="3783925"/>
            <a:ext cx="843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: 	</a:t>
            </a: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Balamuralikrishnaa.G.S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	Guruprasath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Gowtham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113" y="113392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268475" y="5299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What is Social distaaaancing?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779776" y="5098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92401" y="18251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3126476" y="14344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1294A"/>
                </a:solidFill>
                <a:latin typeface="Average"/>
                <a:ea typeface="Average"/>
                <a:cs typeface="Average"/>
                <a:sym typeface="Average"/>
              </a:rPr>
              <a:t>In Simple words</a:t>
            </a:r>
            <a:endParaRPr sz="1800">
              <a:solidFill>
                <a:srgbClr val="11294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4241376" y="11741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3088601" y="1825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D47A1"/>
                </a:solidFill>
                <a:latin typeface="Montserrat"/>
                <a:ea typeface="Montserrat"/>
                <a:cs typeface="Montserrat"/>
                <a:sym typeface="Montserrat"/>
              </a:rPr>
              <a:t>Don’t stand too close to anyone .</a:t>
            </a:r>
            <a:endParaRPr>
              <a:solidFill>
                <a:srgbClr val="0D47A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4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5" y="1174100"/>
            <a:ext cx="2535250" cy="33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Social Distancing ?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So that u dont get any disease </a:t>
            </a:r>
            <a:endParaRPr/>
          </a:p>
          <a:p>
            <a:pPr indent="45720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and suffer during the pandemic.</a:t>
            </a:r>
            <a:endParaRPr/>
          </a:p>
          <a:p>
            <a:pPr indent="45720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Your family needs u so</a:t>
            </a:r>
            <a:endParaRPr/>
          </a:p>
          <a:p>
            <a:pPr indent="457200" lvl="0" marL="2286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Please follow the rules</a:t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00" y="1427613"/>
            <a:ext cx="25146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How does Ai help here?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311700" y="1726675"/>
            <a:ext cx="3601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GB" sz="1900">
                <a:latin typeface="Roboto"/>
                <a:ea typeface="Roboto"/>
                <a:cs typeface="Roboto"/>
                <a:sym typeface="Roboto"/>
              </a:rPr>
              <a:t>Faster than Human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GB" sz="1900">
                <a:latin typeface="Roboto"/>
                <a:ea typeface="Roboto"/>
                <a:cs typeface="Roboto"/>
                <a:sym typeface="Roboto"/>
              </a:rPr>
              <a:t>Can monitor huge crowd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GB" sz="1900">
                <a:latin typeface="Roboto"/>
                <a:ea typeface="Roboto"/>
                <a:cs typeface="Roboto"/>
                <a:sym typeface="Roboto"/>
              </a:rPr>
              <a:t>Low error rate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225" y="907100"/>
            <a:ext cx="4120000" cy="19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225" y="2898225"/>
            <a:ext cx="4120003" cy="194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6438650" y="1072125"/>
            <a:ext cx="1662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*Lé Humans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6272800" y="3474275"/>
            <a:ext cx="73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GB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works?</a:t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700" y="1599950"/>
            <a:ext cx="3439525" cy="22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50" y="249675"/>
            <a:ext cx="6217125" cy="4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62325"/>
            <a:ext cx="3021875" cy="195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1875" y="562325"/>
            <a:ext cx="3021875" cy="195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750" y="562338"/>
            <a:ext cx="3021875" cy="195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760425"/>
            <a:ext cx="3021875" cy="18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1875" y="2760425"/>
            <a:ext cx="3021875" cy="18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3750" y="2760425"/>
            <a:ext cx="3021875" cy="1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850" y="1668250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916850" y="501200"/>
            <a:ext cx="704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